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4" r:id="rId4"/>
    <p:sldId id="265" r:id="rId5"/>
    <p:sldId id="266" r:id="rId6"/>
    <p:sldId id="267" r:id="rId7"/>
    <p:sldId id="263" r:id="rId8"/>
    <p:sldId id="259" r:id="rId9"/>
    <p:sldId id="260" r:id="rId10"/>
    <p:sldId id="26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9B685D-394C-45BE-A1C8-40362E3DBE07}"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F54745-266C-4F50-AFED-4E307337FF30}" type="slidenum">
              <a:rPr lang="en-US" smtClean="0"/>
              <a:t>‹#›</a:t>
            </a:fld>
            <a:endParaRPr lang="en-US"/>
          </a:p>
        </p:txBody>
      </p:sp>
    </p:spTree>
    <p:extLst>
      <p:ext uri="{BB962C8B-B14F-4D97-AF65-F5344CB8AC3E}">
        <p14:creationId xmlns:p14="http://schemas.microsoft.com/office/powerpoint/2010/main" val="3345310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9B685D-394C-45BE-A1C8-40362E3DBE07}"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F54745-266C-4F50-AFED-4E307337FF30}" type="slidenum">
              <a:rPr lang="en-US" smtClean="0"/>
              <a:t>‹#›</a:t>
            </a:fld>
            <a:endParaRPr lang="en-US"/>
          </a:p>
        </p:txBody>
      </p:sp>
    </p:spTree>
    <p:extLst>
      <p:ext uri="{BB962C8B-B14F-4D97-AF65-F5344CB8AC3E}">
        <p14:creationId xmlns:p14="http://schemas.microsoft.com/office/powerpoint/2010/main" val="1082609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9B685D-394C-45BE-A1C8-40362E3DBE07}"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F54745-266C-4F50-AFED-4E307337FF30}" type="slidenum">
              <a:rPr lang="en-US" smtClean="0"/>
              <a:t>‹#›</a:t>
            </a:fld>
            <a:endParaRPr lang="en-US"/>
          </a:p>
        </p:txBody>
      </p:sp>
    </p:spTree>
    <p:extLst>
      <p:ext uri="{BB962C8B-B14F-4D97-AF65-F5344CB8AC3E}">
        <p14:creationId xmlns:p14="http://schemas.microsoft.com/office/powerpoint/2010/main" val="1987759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9B685D-394C-45BE-A1C8-40362E3DBE07}"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F54745-266C-4F50-AFED-4E307337FF30}" type="slidenum">
              <a:rPr lang="en-US" smtClean="0"/>
              <a:t>‹#›</a:t>
            </a:fld>
            <a:endParaRPr lang="en-US"/>
          </a:p>
        </p:txBody>
      </p:sp>
    </p:spTree>
    <p:extLst>
      <p:ext uri="{BB962C8B-B14F-4D97-AF65-F5344CB8AC3E}">
        <p14:creationId xmlns:p14="http://schemas.microsoft.com/office/powerpoint/2010/main" val="1492291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9B685D-394C-45BE-A1C8-40362E3DBE07}"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F54745-266C-4F50-AFED-4E307337FF30}" type="slidenum">
              <a:rPr lang="en-US" smtClean="0"/>
              <a:t>‹#›</a:t>
            </a:fld>
            <a:endParaRPr lang="en-US"/>
          </a:p>
        </p:txBody>
      </p:sp>
    </p:spTree>
    <p:extLst>
      <p:ext uri="{BB962C8B-B14F-4D97-AF65-F5344CB8AC3E}">
        <p14:creationId xmlns:p14="http://schemas.microsoft.com/office/powerpoint/2010/main" val="3686453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9B685D-394C-45BE-A1C8-40362E3DBE07}" type="datetimeFigureOut">
              <a:rPr lang="en-US" smtClean="0"/>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F54745-266C-4F50-AFED-4E307337FF30}" type="slidenum">
              <a:rPr lang="en-US" smtClean="0"/>
              <a:t>‹#›</a:t>
            </a:fld>
            <a:endParaRPr lang="en-US"/>
          </a:p>
        </p:txBody>
      </p:sp>
    </p:spTree>
    <p:extLst>
      <p:ext uri="{BB962C8B-B14F-4D97-AF65-F5344CB8AC3E}">
        <p14:creationId xmlns:p14="http://schemas.microsoft.com/office/powerpoint/2010/main" val="2746214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9B685D-394C-45BE-A1C8-40362E3DBE07}" type="datetimeFigureOut">
              <a:rPr lang="en-US" smtClean="0"/>
              <a:t>5/17/2018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F54745-266C-4F50-AFED-4E307337FF30}" type="slidenum">
              <a:rPr lang="en-US" smtClean="0"/>
              <a:t>‹#›</a:t>
            </a:fld>
            <a:endParaRPr lang="en-US"/>
          </a:p>
        </p:txBody>
      </p:sp>
    </p:spTree>
    <p:extLst>
      <p:ext uri="{BB962C8B-B14F-4D97-AF65-F5344CB8AC3E}">
        <p14:creationId xmlns:p14="http://schemas.microsoft.com/office/powerpoint/2010/main" val="3013912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9B685D-394C-45BE-A1C8-40362E3DBE07}" type="datetimeFigureOut">
              <a:rPr lang="en-US" smtClean="0"/>
              <a:t>5/17/2018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F54745-266C-4F50-AFED-4E307337FF30}" type="slidenum">
              <a:rPr lang="en-US" smtClean="0"/>
              <a:t>‹#›</a:t>
            </a:fld>
            <a:endParaRPr lang="en-US"/>
          </a:p>
        </p:txBody>
      </p:sp>
    </p:spTree>
    <p:extLst>
      <p:ext uri="{BB962C8B-B14F-4D97-AF65-F5344CB8AC3E}">
        <p14:creationId xmlns:p14="http://schemas.microsoft.com/office/powerpoint/2010/main" val="1953473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9B685D-394C-45BE-A1C8-40362E3DBE07}" type="datetimeFigureOut">
              <a:rPr lang="en-US" smtClean="0"/>
              <a:t>5/17/2018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F54745-266C-4F50-AFED-4E307337FF30}" type="slidenum">
              <a:rPr lang="en-US" smtClean="0"/>
              <a:t>‹#›</a:t>
            </a:fld>
            <a:endParaRPr lang="en-US"/>
          </a:p>
        </p:txBody>
      </p:sp>
    </p:spTree>
    <p:extLst>
      <p:ext uri="{BB962C8B-B14F-4D97-AF65-F5344CB8AC3E}">
        <p14:creationId xmlns:p14="http://schemas.microsoft.com/office/powerpoint/2010/main" val="2104971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9B685D-394C-45BE-A1C8-40362E3DBE07}" type="datetimeFigureOut">
              <a:rPr lang="en-US" smtClean="0"/>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F54745-266C-4F50-AFED-4E307337FF30}" type="slidenum">
              <a:rPr lang="en-US" smtClean="0"/>
              <a:t>‹#›</a:t>
            </a:fld>
            <a:endParaRPr lang="en-US"/>
          </a:p>
        </p:txBody>
      </p:sp>
    </p:spTree>
    <p:extLst>
      <p:ext uri="{BB962C8B-B14F-4D97-AF65-F5344CB8AC3E}">
        <p14:creationId xmlns:p14="http://schemas.microsoft.com/office/powerpoint/2010/main" val="3995907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9B685D-394C-45BE-A1C8-40362E3DBE07}" type="datetimeFigureOut">
              <a:rPr lang="en-US" smtClean="0"/>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F54745-266C-4F50-AFED-4E307337FF30}" type="slidenum">
              <a:rPr lang="en-US" smtClean="0"/>
              <a:t>‹#›</a:t>
            </a:fld>
            <a:endParaRPr lang="en-US"/>
          </a:p>
        </p:txBody>
      </p:sp>
    </p:spTree>
    <p:extLst>
      <p:ext uri="{BB962C8B-B14F-4D97-AF65-F5344CB8AC3E}">
        <p14:creationId xmlns:p14="http://schemas.microsoft.com/office/powerpoint/2010/main" val="3423141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9B685D-394C-45BE-A1C8-40362E3DBE07}" type="datetimeFigureOut">
              <a:rPr lang="en-US" smtClean="0"/>
              <a:t>5/17/2018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F54745-266C-4F50-AFED-4E307337FF30}" type="slidenum">
              <a:rPr lang="en-US" smtClean="0"/>
              <a:t>‹#›</a:t>
            </a:fld>
            <a:endParaRPr lang="en-US"/>
          </a:p>
        </p:txBody>
      </p:sp>
    </p:spTree>
    <p:extLst>
      <p:ext uri="{BB962C8B-B14F-4D97-AF65-F5344CB8AC3E}">
        <p14:creationId xmlns:p14="http://schemas.microsoft.com/office/powerpoint/2010/main" val="4175160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8.xml"/><Relationship Id="rId6" Type="http://schemas.openxmlformats.org/officeDocument/2006/relationships/image" Target="../media/image10.jpg"/><Relationship Id="rId5" Type="http://schemas.openxmlformats.org/officeDocument/2006/relationships/image" Target="../media/image9.jpeg"/><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3" Type="http://schemas.openxmlformats.org/officeDocument/2006/relationships/hyperlink" Target="https://www.travelanddestinations.com/5-of-the-best-music-festivals-in-europe/" TargetMode="External"/><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www.travelanddestinations.com/adventure-trips-salzburger-saalachtal-austria/" TargetMode="External"/><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s://www.travelanddestinations.com/8-reasons-why-you-should-take-up-skiing-or-snowboarding/" TargetMode="External"/><Relationship Id="rId7" Type="http://schemas.openxmlformats.org/officeDocument/2006/relationships/hyperlink" Target="https://www.travelanddestinations.com/ultimate-safety-tips-skiers-snowboarder/" TargetMode="External"/><Relationship Id="rId2" Type="http://schemas.openxmlformats.org/officeDocument/2006/relationships/image" Target="../media/image4.jpg"/><Relationship Id="rId1" Type="http://schemas.openxmlformats.org/officeDocument/2006/relationships/slideLayout" Target="../slideLayouts/slideLayout8.xml"/><Relationship Id="rId6" Type="http://schemas.openxmlformats.org/officeDocument/2006/relationships/hyperlink" Target="https://www.travelanddestinations.com/winter-sports-in-gastein-austria/" TargetMode="External"/><Relationship Id="rId5" Type="http://schemas.openxmlformats.org/officeDocument/2006/relationships/hyperlink" Target="https://www.travelanddestinations.com/top-ski-resorts-in-france/" TargetMode="External"/><Relationship Id="rId4" Type="http://schemas.openxmlformats.org/officeDocument/2006/relationships/hyperlink" Target="https://www.travelanddestinations.com/lake-louise-ski-resort-in-the-canadian-rockie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hyperlink" Target="https://www.virginholidays.co.uk/destinations"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t>Types of holidays and </a:t>
            </a:r>
            <a:r>
              <a:rPr lang="en-US" b="1" dirty="0" smtClean="0"/>
              <a:t>Leisure Activities</a:t>
            </a:r>
            <a:endParaRPr lang="en-US" b="1" dirty="0"/>
          </a:p>
        </p:txBody>
      </p:sp>
      <p:sp>
        <p:nvSpPr>
          <p:cNvPr id="3" name="Subtitle 2"/>
          <p:cNvSpPr>
            <a:spLocks noGrp="1"/>
          </p:cNvSpPr>
          <p:nvPr>
            <p:ph type="subTitle" idx="1"/>
          </p:nvPr>
        </p:nvSpPr>
        <p:spPr>
          <a:xfrm>
            <a:off x="1524000" y="4547062"/>
            <a:ext cx="9144000" cy="1388224"/>
          </a:xfrm>
        </p:spPr>
        <p:txBody>
          <a:bodyPr/>
          <a:lstStyle/>
          <a:p>
            <a:pPr algn="r"/>
            <a:r>
              <a:rPr lang="en-US" i="1" dirty="0" smtClean="0"/>
              <a:t>Mariam </a:t>
            </a:r>
            <a:r>
              <a:rPr lang="en-US" i="1" dirty="0" err="1" smtClean="0"/>
              <a:t>Anjaparidze</a:t>
            </a:r>
            <a:endParaRPr lang="en-US" i="1" dirty="0"/>
          </a:p>
        </p:txBody>
      </p:sp>
    </p:spTree>
    <p:extLst>
      <p:ext uri="{BB962C8B-B14F-4D97-AF65-F5344CB8AC3E}">
        <p14:creationId xmlns:p14="http://schemas.microsoft.com/office/powerpoint/2010/main" val="2136286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41683" y="4206239"/>
            <a:ext cx="3229481" cy="2036821"/>
          </a:xfrm>
        </p:spPr>
      </p:pic>
      <p:sp>
        <p:nvSpPr>
          <p:cNvPr id="4" name="Text Placeholder 3"/>
          <p:cNvSpPr>
            <a:spLocks noGrp="1"/>
          </p:cNvSpPr>
          <p:nvPr>
            <p:ph type="body" sz="half" idx="2"/>
          </p:nvPr>
        </p:nvSpPr>
        <p:spPr>
          <a:xfrm>
            <a:off x="839788" y="507075"/>
            <a:ext cx="3932237" cy="5735983"/>
          </a:xfrm>
        </p:spPr>
        <p:txBody>
          <a:bodyPr/>
          <a:lstStyle/>
          <a:p>
            <a:r>
              <a:rPr lang="en-US" dirty="0" err="1" smtClean="0"/>
              <a:t>Lopota</a:t>
            </a:r>
            <a:r>
              <a:rPr lang="en-US" dirty="0" smtClean="0"/>
              <a:t> Lake Resort &amp; Spa organizes annual 4-day corporate championship between amateur players. During the rest of the year, any guest can test their abilities on 2 professional courts.</a:t>
            </a:r>
          </a:p>
          <a:p>
            <a:r>
              <a:rPr lang="en-US" dirty="0" smtClean="0"/>
              <a:t>Mini golf is one of the most amusing things you can do at </a:t>
            </a:r>
            <a:r>
              <a:rPr lang="en-US" dirty="0" err="1" smtClean="0"/>
              <a:t>Lopota</a:t>
            </a:r>
            <a:r>
              <a:rPr lang="en-US" dirty="0" smtClean="0"/>
              <a:t> Resort. The rules are simple and anyone can play, so don’t be shy!</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2298" y="4206238"/>
            <a:ext cx="3350065" cy="203682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1683" y="2057400"/>
            <a:ext cx="3156246" cy="201168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52160" y="322292"/>
            <a:ext cx="4541181" cy="1597949"/>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62011" y="2057400"/>
            <a:ext cx="3450638" cy="1934858"/>
          </a:xfrm>
          <a:prstGeom prst="rect">
            <a:avLst/>
          </a:prstGeom>
        </p:spPr>
      </p:pic>
    </p:spTree>
    <p:extLst>
      <p:ext uri="{BB962C8B-B14F-4D97-AF65-F5344CB8AC3E}">
        <p14:creationId xmlns:p14="http://schemas.microsoft.com/office/powerpoint/2010/main" val="661687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Music Festivals</a:t>
            </a:r>
            <a:br>
              <a:rPr lang="en-US" dirty="0"/>
            </a:b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3188" y="1109662"/>
            <a:ext cx="6172200" cy="4629150"/>
          </a:xfrm>
        </p:spPr>
      </p:pic>
      <p:sp>
        <p:nvSpPr>
          <p:cNvPr id="4" name="Text Placeholder 3"/>
          <p:cNvSpPr>
            <a:spLocks noGrp="1"/>
          </p:cNvSpPr>
          <p:nvPr>
            <p:ph type="body" sz="half" idx="2"/>
          </p:nvPr>
        </p:nvSpPr>
        <p:spPr/>
        <p:txBody>
          <a:bodyPr/>
          <a:lstStyle/>
          <a:p>
            <a:r>
              <a:rPr lang="en-US" dirty="0" smtClean="0"/>
              <a:t>There are different types of holidays in the world, </a:t>
            </a:r>
          </a:p>
          <a:p>
            <a:r>
              <a:rPr lang="en-US" dirty="0" smtClean="0"/>
              <a:t>Music Festivals</a:t>
            </a:r>
          </a:p>
          <a:p>
            <a:r>
              <a:rPr lang="en-US" dirty="0"/>
              <a:t>During the summer months around the world there are various music festivals. They often span 3-5 days and offer a great line-up of music and entertainment. At many festivals you will be able to camp on-site in special areas which adds to the experience. A couple of awesome </a:t>
            </a:r>
            <a:r>
              <a:rPr lang="en-US" dirty="0">
                <a:hlinkClick r:id="rId3"/>
              </a:rPr>
              <a:t>music festivals in Europe</a:t>
            </a:r>
            <a:r>
              <a:rPr lang="en-US" dirty="0"/>
              <a:t> include </a:t>
            </a:r>
            <a:r>
              <a:rPr lang="en-US" dirty="0" err="1"/>
              <a:t>Creamfields</a:t>
            </a:r>
            <a:r>
              <a:rPr lang="en-US" dirty="0"/>
              <a:t>, </a:t>
            </a:r>
            <a:r>
              <a:rPr lang="en-US" dirty="0" err="1"/>
              <a:t>Tomorrowland</a:t>
            </a:r>
            <a:r>
              <a:rPr lang="en-US" dirty="0"/>
              <a:t> and Glastonbury.</a:t>
            </a:r>
          </a:p>
        </p:txBody>
      </p:sp>
    </p:spTree>
    <p:extLst>
      <p:ext uri="{BB962C8B-B14F-4D97-AF65-F5344CB8AC3E}">
        <p14:creationId xmlns:p14="http://schemas.microsoft.com/office/powerpoint/2010/main" val="2818044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Cruise Holidays</a:t>
            </a:r>
            <a:br>
              <a:rPr lang="en-US" b="1" dirty="0"/>
            </a:br>
            <a:endParaRPr lang="en-US" dirty="0"/>
          </a:p>
        </p:txBody>
      </p:sp>
      <p:sp>
        <p:nvSpPr>
          <p:cNvPr id="4" name="Text Placeholder 3"/>
          <p:cNvSpPr>
            <a:spLocks noGrp="1"/>
          </p:cNvSpPr>
          <p:nvPr>
            <p:ph type="body" sz="half" idx="2"/>
          </p:nvPr>
        </p:nvSpPr>
        <p:spPr/>
        <p:txBody>
          <a:bodyPr/>
          <a:lstStyle/>
          <a:p>
            <a:r>
              <a:rPr lang="en-US" dirty="0"/>
              <a:t>A cruise holiday allows you to visit lots of destinations in one trip. The ship will often dock during the day at different places allowing you to jump off and explore. You then jump back on in the evening to head to the next place. Cruise trips tend to be quite expensive and luxurious, although there are more affordable options nowadays.</a:t>
            </a:r>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3188" y="1365627"/>
            <a:ext cx="6172200" cy="4117220"/>
          </a:xfrm>
        </p:spPr>
      </p:pic>
    </p:spTree>
    <p:extLst>
      <p:ext uri="{BB962C8B-B14F-4D97-AF65-F5344CB8AC3E}">
        <p14:creationId xmlns:p14="http://schemas.microsoft.com/office/powerpoint/2010/main" val="3246377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Adventure Holidays</a:t>
            </a:r>
            <a:br>
              <a:rPr lang="en-US" b="1" dirty="0"/>
            </a:b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3188" y="1358801"/>
            <a:ext cx="6172200" cy="4130873"/>
          </a:xfrm>
        </p:spPr>
      </p:pic>
      <p:sp>
        <p:nvSpPr>
          <p:cNvPr id="4" name="Text Placeholder 3"/>
          <p:cNvSpPr>
            <a:spLocks noGrp="1"/>
          </p:cNvSpPr>
          <p:nvPr>
            <p:ph type="body" sz="half" idx="2"/>
          </p:nvPr>
        </p:nvSpPr>
        <p:spPr/>
        <p:txBody>
          <a:bodyPr/>
          <a:lstStyle/>
          <a:p>
            <a:r>
              <a:rPr lang="en-US" dirty="0"/>
              <a:t>An adventure holiday may include activities such as hiking, mountain biking, rock climbing, swimming, white water rafting and so much more. The best places for these types of holidays are often in rural locations, </a:t>
            </a:r>
            <a:r>
              <a:rPr lang="en-US" dirty="0" err="1"/>
              <a:t>ie</a:t>
            </a:r>
            <a:r>
              <a:rPr lang="en-US" dirty="0"/>
              <a:t> not cities. Head to my post </a:t>
            </a:r>
            <a:r>
              <a:rPr lang="en-US" dirty="0">
                <a:hlinkClick r:id="rId3"/>
              </a:rPr>
              <a:t>Adventure Trips in </a:t>
            </a:r>
            <a:r>
              <a:rPr lang="en-US" dirty="0" err="1">
                <a:hlinkClick r:id="rId3"/>
              </a:rPr>
              <a:t>Salzburger</a:t>
            </a:r>
            <a:r>
              <a:rPr lang="en-US" dirty="0">
                <a:hlinkClick r:id="rId3"/>
              </a:rPr>
              <a:t> </a:t>
            </a:r>
            <a:r>
              <a:rPr lang="en-US" dirty="0" err="1">
                <a:hlinkClick r:id="rId3"/>
              </a:rPr>
              <a:t>Saalachtal</a:t>
            </a:r>
            <a:r>
              <a:rPr lang="en-US" dirty="0"/>
              <a:t> to have a read about one of my adventure trips.</a:t>
            </a:r>
          </a:p>
        </p:txBody>
      </p:sp>
    </p:spTree>
    <p:extLst>
      <p:ext uri="{BB962C8B-B14F-4D97-AF65-F5344CB8AC3E}">
        <p14:creationId xmlns:p14="http://schemas.microsoft.com/office/powerpoint/2010/main" val="1937908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Skiing and Snowboarding</a:t>
            </a:r>
            <a:br>
              <a:rPr lang="en-US" b="1" dirty="0"/>
            </a:b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3188" y="1366837"/>
            <a:ext cx="6172200" cy="4114800"/>
          </a:xfrm>
        </p:spPr>
      </p:pic>
      <p:sp>
        <p:nvSpPr>
          <p:cNvPr id="4" name="Text Placeholder 3"/>
          <p:cNvSpPr>
            <a:spLocks noGrp="1"/>
          </p:cNvSpPr>
          <p:nvPr>
            <p:ph type="body" sz="half" idx="2"/>
          </p:nvPr>
        </p:nvSpPr>
        <p:spPr/>
        <p:txBody>
          <a:bodyPr/>
          <a:lstStyle/>
          <a:p>
            <a:r>
              <a:rPr lang="en-US" dirty="0"/>
              <a:t>A ski and snowboarding trip is an active holiday </a:t>
            </a:r>
            <a:r>
              <a:rPr lang="en-US" dirty="0" smtClean="0"/>
              <a:t>in </a:t>
            </a:r>
            <a:r>
              <a:rPr lang="en-US" dirty="0"/>
              <a:t>the winter months. These trips are often pricey and can sometimes seem like a luxury vacation. However they are fantastic holidays and for some reasons to go skiing and snowboarding check out my post </a:t>
            </a:r>
            <a:r>
              <a:rPr lang="en-US" dirty="0">
                <a:hlinkClick r:id="rId3"/>
              </a:rPr>
              <a:t>8 Reasons Why You Should Take up Skiing or Snowboarding</a:t>
            </a:r>
            <a:r>
              <a:rPr lang="en-US" dirty="0"/>
              <a:t>.</a:t>
            </a:r>
          </a:p>
          <a:p>
            <a:r>
              <a:rPr lang="en-US" dirty="0"/>
              <a:t>There are now amazing resorts all around the world such as </a:t>
            </a:r>
            <a:r>
              <a:rPr lang="en-US" dirty="0">
                <a:hlinkClick r:id="rId4"/>
              </a:rPr>
              <a:t>Lake Louise</a:t>
            </a:r>
            <a:r>
              <a:rPr lang="en-US" dirty="0"/>
              <a:t> in Canada, </a:t>
            </a:r>
            <a:r>
              <a:rPr lang="en-US" dirty="0" err="1"/>
              <a:t>Méribel</a:t>
            </a:r>
            <a:r>
              <a:rPr lang="en-US" dirty="0"/>
              <a:t> in </a:t>
            </a:r>
            <a:r>
              <a:rPr lang="en-US" dirty="0">
                <a:hlinkClick r:id="rId5"/>
              </a:rPr>
              <a:t>France</a:t>
            </a:r>
            <a:r>
              <a:rPr lang="en-US" dirty="0"/>
              <a:t> and </a:t>
            </a:r>
            <a:r>
              <a:rPr lang="en-US" dirty="0">
                <a:hlinkClick r:id="rId6"/>
              </a:rPr>
              <a:t>Bad </a:t>
            </a:r>
            <a:r>
              <a:rPr lang="en-US" dirty="0" err="1">
                <a:hlinkClick r:id="rId6"/>
              </a:rPr>
              <a:t>Gastein</a:t>
            </a:r>
            <a:r>
              <a:rPr lang="en-US" dirty="0"/>
              <a:t> in Austria. If you do go on a skiing or snowboarding holiday for the first time, then I recommend having lessons and also reading my </a:t>
            </a:r>
            <a:r>
              <a:rPr lang="en-US" dirty="0">
                <a:hlinkClick r:id="rId7"/>
              </a:rPr>
              <a:t>Ultimate Safety Tips for Skiers and Snowboarders</a:t>
            </a:r>
            <a:r>
              <a:rPr lang="en-US" dirty="0"/>
              <a:t> before you go.</a:t>
            </a:r>
          </a:p>
          <a:p>
            <a:endParaRPr lang="en-US" dirty="0"/>
          </a:p>
        </p:txBody>
      </p:sp>
    </p:spTree>
    <p:extLst>
      <p:ext uri="{BB962C8B-B14F-4D97-AF65-F5344CB8AC3E}">
        <p14:creationId xmlns:p14="http://schemas.microsoft.com/office/powerpoint/2010/main" val="3007918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Family Holidays</a:t>
            </a:r>
            <a:br>
              <a:rPr lang="en-US" b="1" dirty="0"/>
            </a:br>
            <a:endParaRPr lang="en-US" dirty="0"/>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p:txBody>
          <a:bodyPr>
            <a:normAutofit fontScale="77500" lnSpcReduction="20000"/>
          </a:bodyPr>
          <a:lstStyle/>
          <a:p>
            <a:r>
              <a:rPr lang="en-US" dirty="0"/>
              <a:t>What makes the perfect luxury family holiday is, of course, very subjective. Here at </a:t>
            </a:r>
            <a:r>
              <a:rPr lang="en-US" dirty="0" err="1"/>
              <a:t>HolidayDesire</a:t>
            </a:r>
            <a:r>
              <a:rPr lang="en-US" dirty="0"/>
              <a:t>, we are sensitive to the fact that how precious family time is. Therefore, love to imagine ourselves as the experts for family friendly holidays and we offer numerous affordable family hotels that you can select from. We offer to you the one that will suit you and your kids hundred and one percent. Let your children bury their feet in the sands of </a:t>
            </a:r>
            <a:r>
              <a:rPr lang="en-US" dirty="0" err="1"/>
              <a:t>Sharm</a:t>
            </a:r>
            <a:r>
              <a:rPr lang="en-US" dirty="0"/>
              <a:t> El Sheik, Reus and Lanzarote; enjoy authentic cuisine in Mainland Spain and Balearics and drown in the festivities of Greece, Corfu, Crete and Rhodes. Frankly speaking, a family holiday is never complete without Paris Disney land, Rome, Venice or Turkey. We hold treasures of first-hand information that you simply can’t tag with a price and draw on thirty years of experience, with incalculable miles conjugated on our travel clock with sturdy supplier relationships. Entrust us with your prized family-time and we pledge to undertake every need and promise to go the extra mile to offer you with an exceptional and unforgettable family experience. With free child places, activities and amusements around the clock, and cheap hotels everywhere from Spain to Greece, we’ve got All-Inclusive family holiday to keep the whole gang on their toes. Time is extremely valuable to misuse, even more so when it surrounds your nearest and dearest, which is why we make sure every second of your luxury family holiday time well spent</a:t>
            </a:r>
          </a:p>
        </p:txBody>
      </p:sp>
    </p:spTree>
    <p:extLst>
      <p:ext uri="{BB962C8B-B14F-4D97-AF65-F5344CB8AC3E}">
        <p14:creationId xmlns:p14="http://schemas.microsoft.com/office/powerpoint/2010/main" val="970540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753776"/>
            <a:ext cx="10515600" cy="667702"/>
          </a:xfrm>
        </p:spPr>
        <p:txBody>
          <a:bodyPr>
            <a:normAutofit fontScale="90000"/>
          </a:bodyPr>
          <a:lstStyle/>
          <a:p>
            <a:endParaRPr lang="en-US" dirty="0"/>
          </a:p>
        </p:txBody>
      </p:sp>
      <p:sp>
        <p:nvSpPr>
          <p:cNvPr id="3" name="Text Placeholder 2"/>
          <p:cNvSpPr>
            <a:spLocks noGrp="1"/>
          </p:cNvSpPr>
          <p:nvPr>
            <p:ph type="body" idx="1"/>
          </p:nvPr>
        </p:nvSpPr>
        <p:spPr>
          <a:xfrm>
            <a:off x="831850" y="1562793"/>
            <a:ext cx="10515600" cy="4526857"/>
          </a:xfrm>
        </p:spPr>
        <p:txBody>
          <a:bodyPr/>
          <a:lstStyle/>
          <a:p>
            <a:r>
              <a:rPr lang="en-US" dirty="0"/>
              <a:t>If you can’t decide which </a:t>
            </a:r>
            <a:r>
              <a:rPr lang="en-US" dirty="0">
                <a:hlinkClick r:id="rId2"/>
              </a:rPr>
              <a:t>destination</a:t>
            </a:r>
            <a:r>
              <a:rPr lang="en-US" dirty="0"/>
              <a:t> to go to, check out our holiday types below.  </a:t>
            </a:r>
          </a:p>
        </p:txBody>
      </p:sp>
    </p:spTree>
    <p:extLst>
      <p:ext uri="{BB962C8B-B14F-4D97-AF65-F5344CB8AC3E}">
        <p14:creationId xmlns:p14="http://schemas.microsoft.com/office/powerpoint/2010/main" val="3952772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Lopota</a:t>
            </a:r>
            <a:r>
              <a:rPr lang="en-US" dirty="0" smtClean="0"/>
              <a:t> Lake Resort</a:t>
            </a:r>
            <a:br>
              <a:rPr lang="en-US" dirty="0" smtClean="0"/>
            </a:b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12821" y="1055919"/>
            <a:ext cx="6575570" cy="4813069"/>
          </a:xfrm>
        </p:spPr>
      </p:pic>
      <p:sp>
        <p:nvSpPr>
          <p:cNvPr id="4" name="Text Placeholder 3"/>
          <p:cNvSpPr>
            <a:spLocks noGrp="1"/>
          </p:cNvSpPr>
          <p:nvPr>
            <p:ph type="body" sz="half" idx="2"/>
          </p:nvPr>
        </p:nvSpPr>
        <p:spPr/>
        <p:txBody>
          <a:bodyPr>
            <a:normAutofit lnSpcReduction="10000"/>
          </a:bodyPr>
          <a:lstStyle/>
          <a:p>
            <a:r>
              <a:rPr lang="en-US" sz="2000" dirty="0" err="1" smtClean="0"/>
              <a:t>Lopota</a:t>
            </a:r>
            <a:r>
              <a:rPr lang="en-US" sz="2000" dirty="0" smtClean="0"/>
              <a:t> lake Resort is one of the popular holiday destination’s in Georgia, which is located in Kakheti region and surrounded by the Caucasus mountains. </a:t>
            </a:r>
            <a:endParaRPr lang="en-US" sz="2000" dirty="0" smtClean="0"/>
          </a:p>
          <a:p>
            <a:r>
              <a:rPr lang="en-US" sz="2000" dirty="0"/>
              <a:t>The resort is ideal for relaxation, family reunions, weddings, business meetings, entertainment and sports events. </a:t>
            </a:r>
          </a:p>
          <a:p>
            <a:r>
              <a:rPr lang="en-US" sz="2000" dirty="0"/>
              <a:t>Each season is beautiful with its breathtaking nature, beautiful </a:t>
            </a:r>
            <a:r>
              <a:rPr lang="en-US" sz="2000" dirty="0" err="1"/>
              <a:t>Lopota</a:t>
            </a:r>
            <a:r>
              <a:rPr lang="en-US" sz="2000" dirty="0"/>
              <a:t> Lake, contemporary hotel and unique atmosphere.</a:t>
            </a:r>
          </a:p>
          <a:p>
            <a:endParaRPr lang="en-US" dirty="0"/>
          </a:p>
        </p:txBody>
      </p:sp>
    </p:spTree>
    <p:extLst>
      <p:ext uri="{BB962C8B-B14F-4D97-AF65-F5344CB8AC3E}">
        <p14:creationId xmlns:p14="http://schemas.microsoft.com/office/powerpoint/2010/main" val="1987297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p:txBody>
          <a:bodyPr>
            <a:normAutofit fontScale="92500" lnSpcReduction="10000"/>
          </a:bodyPr>
          <a:lstStyle/>
          <a:p>
            <a:r>
              <a:rPr lang="en-US" dirty="0" smtClean="0"/>
              <a:t>We engage our youngest guests at every turn, inspiring kids to interact with their environment and try something exciting. To find a place for all the fun at </a:t>
            </a:r>
            <a:r>
              <a:rPr lang="en-US" dirty="0" err="1" smtClean="0"/>
              <a:t>Lopota</a:t>
            </a:r>
            <a:r>
              <a:rPr lang="en-US" dirty="0" smtClean="0"/>
              <a:t>, we have created kids’ club - a space for little explorers and are ready to join them for adventures. Our professional nannies will keep the children entertained and help you to make the most of your stay.</a:t>
            </a:r>
          </a:p>
          <a:p>
            <a:r>
              <a:rPr lang="en-US" dirty="0" err="1" smtClean="0"/>
              <a:t>Lopota</a:t>
            </a:r>
            <a:r>
              <a:rPr lang="en-US" dirty="0" smtClean="0"/>
              <a:t> Resort offers its guests a variety of entertainment options. Leisure facilities include bicycles and water bikes, billiards, table football, tennis and mini-golf. </a:t>
            </a:r>
            <a:r>
              <a:rPr lang="en-US" dirty="0" err="1" smtClean="0"/>
              <a:t>Lopota</a:t>
            </a:r>
            <a:r>
              <a:rPr lang="en-US" dirty="0" smtClean="0"/>
              <a:t> Resort also provides horse-riding tours in </a:t>
            </a:r>
            <a:r>
              <a:rPr lang="en-US" dirty="0" err="1" smtClean="0"/>
              <a:t>Lopota</a:t>
            </a:r>
            <a:r>
              <a:rPr lang="en-US" dirty="0" smtClean="0"/>
              <a:t> Valley, where guests have an opportunity to ride horses of a high breed while enjoying the beautiful natural scenery of the Kakheti region.   Only </a:t>
            </a:r>
            <a:r>
              <a:rPr lang="en-US" dirty="0" err="1" smtClean="0"/>
              <a:t>Lopota</a:t>
            </a:r>
            <a:r>
              <a:rPr lang="en-US" dirty="0" smtClean="0"/>
              <a:t> Resort offers you the largest swimming venue.</a:t>
            </a:r>
            <a:endParaRPr lang="en-US" dirty="0"/>
          </a:p>
        </p:txBody>
      </p:sp>
    </p:spTree>
    <p:extLst>
      <p:ext uri="{BB962C8B-B14F-4D97-AF65-F5344CB8AC3E}">
        <p14:creationId xmlns:p14="http://schemas.microsoft.com/office/powerpoint/2010/main" val="39984632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TotalTime>
  <Words>804</Words>
  <Application>Microsoft Office PowerPoint</Application>
  <PresentationFormat>Widescreen</PresentationFormat>
  <Paragraphs>24</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Types of holidays and Leisure Activities</vt:lpstr>
      <vt:lpstr>Music Festivals </vt:lpstr>
      <vt:lpstr>Cruise Holidays </vt:lpstr>
      <vt:lpstr>Adventure Holidays </vt:lpstr>
      <vt:lpstr>Skiing and Snowboarding </vt:lpstr>
      <vt:lpstr>Family Holidays </vt:lpstr>
      <vt:lpstr>PowerPoint Presentation</vt:lpstr>
      <vt:lpstr>Lopota Lake Resort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Popular holiday destinations in Georgia and Leisure Activities</dc:title>
  <dc:creator>Maia Nikoleishvili</dc:creator>
  <cp:lastModifiedBy>Maia Nikoleishvili</cp:lastModifiedBy>
  <cp:revision>13</cp:revision>
  <dcterms:created xsi:type="dcterms:W3CDTF">2018-05-15T15:30:24Z</dcterms:created>
  <dcterms:modified xsi:type="dcterms:W3CDTF">2018-05-17T14:57:49Z</dcterms:modified>
</cp:coreProperties>
</file>